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0" autoAdjust="0"/>
    <p:restoredTop sz="94707" autoAdjust="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0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fa-IR" sz="3600" dirty="0" smtClean="0">
                <a:cs typeface="+mn-cs"/>
              </a:rPr>
              <a:t>(اختلال دو قطبی)</a:t>
            </a:r>
            <a:r>
              <a:rPr lang="en-US" sz="3600" dirty="0" smtClean="0">
                <a:cs typeface="+mn-cs"/>
              </a:rPr>
              <a:t/>
            </a:r>
            <a:br>
              <a:rPr lang="en-US" sz="3600" dirty="0" smtClean="0">
                <a:cs typeface="+mn-cs"/>
              </a:rPr>
            </a:br>
            <a:r>
              <a:rPr lang="en-US" sz="3600" dirty="0" smtClean="0">
                <a:cs typeface="+mn-cs"/>
              </a:rPr>
              <a:t>Bipolar </a:t>
            </a:r>
            <a:r>
              <a:rPr lang="en-US" sz="3600" dirty="0" smtClean="0">
                <a:cs typeface="+mn-cs"/>
              </a:rPr>
              <a:t>Disorder</a:t>
            </a:r>
            <a:endParaRPr lang="en-US" sz="3600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76872"/>
            <a:ext cx="8291264" cy="3730419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fa-IR" sz="2000" b="1" dirty="0" smtClean="0">
                <a:cs typeface="+mn-cs"/>
              </a:rPr>
              <a:t>شرح بیماری :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اختلال دو قطبی عبارت است از اختلالی که در آن خلق بیمار دچار نوسانات شدید می شود، سیر بیماری بدین نحو است که به طور یک درمیان ولی نامنظم ، یک فرد دچار بسر خوشی می شود و فعالیت در زمان ابتلا به این بیماری زیاد و بدون توجیه است و به دنبال آن دچار افسردگی شدید می شود. و این سیکل به همین منوال ادامه پیدا می کند. در بین شیدایی و افسردگی دوره ای از رفتار طبیعی (ممکن است کوتاه باشد یا حتی چند سال طول بکشد) وجود دارد.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1926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buFontTx/>
              <a:buNone/>
            </a:pPr>
            <a:r>
              <a:rPr lang="fa-IR" sz="2000" b="1" dirty="0" smtClean="0">
                <a:cs typeface="+mn-cs"/>
              </a:rPr>
              <a:t>علایم شایع :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b="1" dirty="0" smtClean="0">
                <a:cs typeface="+mn-cs"/>
              </a:rPr>
              <a:t>شیدایی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افزایش انرژی، سرخوردگی و نئشگی در بیمار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بیمار صبح زود از خواب بیدار می شود (در مواردی بیمار ممکن است حتی 4-3 روز نخوابد)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حواس بیمار خیلی زود از یک کار پرت می شود. کار جدید را با اشتیاق آغاز می کندولی ندرتاً آنها را به پایان می برد.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شروع به ولخرجی می کند.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افزایش میل جنسی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تعدد در شرکای جنسی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بیمار اغلب تحریک پذیر است و دچار حالتهای پرخاشگری می شود.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حرف زدن بیمار سریع، خشن و غیرمنطقی </a:t>
            </a:r>
            <a:br>
              <a:rPr lang="fa-IR" sz="2000" dirty="0" smtClean="0">
                <a:cs typeface="+mn-cs"/>
              </a:rPr>
            </a:br>
            <a:r>
              <a:rPr lang="fa-IR" sz="2000" dirty="0" smtClean="0">
                <a:cs typeface="+mn-cs"/>
              </a:rPr>
              <a:t>می شود.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امکان دارد فکر کند که تواناییهای خیلی زیادی دارد (خودبزرگ بینی)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امکان دارد بیمار غذا خوردن را فراموش کند و وزن وی کم و خستگی بروی عارض شود.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810539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fa-IR" sz="2000" b="1" dirty="0" smtClean="0">
                <a:cs typeface="+mn-cs"/>
              </a:rPr>
              <a:t>افسردگی: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به طور فزاینده ای گوشه نشینی اختیار می کند.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خوابش مختل می شود و صبحها دیر از رختخواب بر می خیزد.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غفلت از رسیدگی به خود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کاهش میل جنسی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کاهش سرعت صحبت کردن و کند شدن حرکات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افزایش تصورات در مورد وجود مشکلاتی که واقعاً وجود ندارند.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نگرانی بیش از حد در مورد بیماریهایی که واقعاً وجود ندارند.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5746643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fa-IR" sz="2000" b="1" dirty="0" smtClean="0">
                <a:cs typeface="+mn-cs"/>
              </a:rPr>
              <a:t>علل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ناشناخته است، عوامل زیست شناختی، روانی و ارثی همگی ممکن است نقش داشته باشد امکان دارد استرس زیاد یا مرگ یکی از نزدیکان باعث ظهور ناگهانی شیدایی یا افسردگی شود</a:t>
            </a:r>
            <a:r>
              <a:rPr lang="fa-IR" sz="2000" dirty="0" smtClean="0">
                <a:cs typeface="+mn-cs"/>
              </a:rPr>
              <a:t>.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 </a:t>
            </a:r>
            <a:r>
              <a:rPr lang="fa-IR" sz="2000" b="1" dirty="0" smtClean="0"/>
              <a:t>عوامل افزایش دهنده خطر : 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/>
              <a:t>سابقه خانوادگی این اختلال 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b="1" dirty="0" smtClean="0"/>
              <a:t>عوارض احتمالی: 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/>
              <a:t>عود بیماری به خصوص با قطع دارو 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/>
              <a:t>از دست دادن شغل 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/>
              <a:t>بروز مشکلات در زندگی مشترک 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/>
              <a:t>عدم رو به بهبود گذاشتن این اختلال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/>
              <a:t>خودکشی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fa-IR" sz="2000" b="1" dirty="0" smtClean="0">
                <a:cs typeface="+mn-cs"/>
              </a:rPr>
              <a:t>درمان :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اصول کلی :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cs typeface="+mn-cs"/>
              </a:rPr>
              <a:t>- </a:t>
            </a:r>
            <a:r>
              <a:rPr lang="fa-IR" sz="2000" dirty="0" smtClean="0">
                <a:cs typeface="+mn-cs"/>
              </a:rPr>
              <a:t>گرفتن شرح حال و انجام معاینه توسط روانپزشک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روان درمانی یا مشاوره با درمان دارویی بهترین نتایج را در بردارد.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در موارد شدید بستری در بیمارستان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cs typeface="+mn-cs"/>
              </a:rPr>
              <a:t>- </a:t>
            </a:r>
            <a:r>
              <a:rPr lang="fa-IR" sz="2000" dirty="0" smtClean="0">
                <a:cs typeface="+mn-cs"/>
              </a:rPr>
              <a:t>استفاده از </a:t>
            </a:r>
            <a:r>
              <a:rPr lang="en-US" sz="2000" dirty="0" smtClean="0">
                <a:cs typeface="+mn-cs"/>
              </a:rPr>
              <a:t>ECT</a:t>
            </a:r>
            <a:r>
              <a:rPr lang="fa-IR" sz="2000" dirty="0" smtClean="0">
                <a:cs typeface="+mn-cs"/>
              </a:rPr>
              <a:t> در موارد عدم پاسخ به دارو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آگاه ساختن بیمار و خانواده در مورد مصرف صحیح دارو و اینکه قطع دارو باعث عود بیماری می شود.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آگاه ساختن خانواده نسبت به علائم بیماری و عوارض داروها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داشتن یک رژیم مناسب و متعادل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در صورت نیاز استفاده از مکملها و ویتامینها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- پرهیز از خوردن مواد کافئین دار، زیرا کافئین یک ماده تحریک کننده است.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 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454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(اختلال دو قطبی) Bipolar Disorder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ebnehoseiniz1</dc:creator>
  <cp:lastModifiedBy>ebnehoseiniz1</cp:lastModifiedBy>
  <cp:revision>8</cp:revision>
  <dcterms:created xsi:type="dcterms:W3CDTF">2012-11-18T07:37:35Z</dcterms:created>
  <dcterms:modified xsi:type="dcterms:W3CDTF">2012-11-20T06:34:03Z</dcterms:modified>
</cp:coreProperties>
</file>